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unito Sans Black" panose="00000A00000000000000" charset="0"/>
      <p:regular r:id="rId16"/>
    </p:embeddedFont>
    <p:embeddedFont>
      <p:font typeface="Nunito Sans Regular" panose="000005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7634" y="1266227"/>
            <a:ext cx="8706050" cy="4737242"/>
            <a:chOff x="0" y="-9525"/>
            <a:chExt cx="11608067" cy="6316322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0202"/>
              <a:ext cx="11608067" cy="507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8999" dirty="0">
                  <a:solidFill>
                    <a:srgbClr val="1B344D"/>
                  </a:solidFill>
                  <a:latin typeface="Nunito Sans Black" panose="00000A00000000000000" charset="0"/>
                </a:rPr>
                <a:t>TELECARE</a:t>
              </a:r>
            </a:p>
            <a:p>
              <a:pPr>
                <a:lnSpc>
                  <a:spcPts val="9900"/>
                </a:lnSpc>
              </a:pPr>
              <a:r>
                <a:rPr lang="en-US" sz="9000" dirty="0">
                  <a:solidFill>
                    <a:srgbClr val="1B344D"/>
                  </a:solidFill>
                  <a:latin typeface="Nunito Sans Black" panose="00000A00000000000000" charset="0"/>
                </a:rPr>
                <a:t>WEB APP</a:t>
              </a:r>
            </a:p>
            <a:p>
              <a:pPr algn="l">
                <a:lnSpc>
                  <a:spcPts val="9899"/>
                </a:lnSpc>
              </a:pPr>
              <a:r>
                <a:rPr lang="en-US" sz="9000" dirty="0">
                  <a:solidFill>
                    <a:srgbClr val="1B344D"/>
                  </a:solidFill>
                  <a:latin typeface="Nunito Sans Black" panose="00000A00000000000000" charset="0"/>
                </a:rPr>
                <a:t>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608067" cy="502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9"/>
                </a:lnSpc>
              </a:pPr>
              <a:r>
                <a:rPr lang="en-US" sz="2299" spc="91" dirty="0">
                  <a:solidFill>
                    <a:srgbClr val="1B344D"/>
                  </a:solidFill>
                  <a:latin typeface="Nunito Sans Black" panose="00000A00000000000000" charset="0"/>
                </a:rPr>
                <a:t>DATASTRUCTURE 2021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25042" y="4742926"/>
            <a:ext cx="2570187" cy="42707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3599" y="1606827"/>
            <a:ext cx="5341743" cy="28068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04015">
            <a:off x="12013235" y="2096760"/>
            <a:ext cx="2581994" cy="27574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534308" y="4742926"/>
            <a:ext cx="3866927" cy="42707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80117" y="2222921"/>
            <a:ext cx="5068801" cy="39050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245490" y="2096760"/>
            <a:ext cx="2444565" cy="27574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420478" y="1868139"/>
            <a:ext cx="1877752" cy="16073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14872" y="7370814"/>
            <a:ext cx="1901313" cy="1873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8110" t="9892" r="60129" b="57630"/>
          <a:stretch>
            <a:fillRect/>
          </a:stretch>
        </p:blipFill>
        <p:spPr>
          <a:xfrm>
            <a:off x="5995353" y="682083"/>
            <a:ext cx="11036859" cy="89228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19175"/>
            <a:ext cx="4554087" cy="107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dirty="0">
                <a:solidFill>
                  <a:srgbClr val="1B344D"/>
                </a:solidFill>
                <a:latin typeface="Nunito Sans Black"/>
              </a:rPr>
              <a:t>Stack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36343" y="951585"/>
            <a:ext cx="3360742" cy="5076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40971" y="6417456"/>
            <a:ext cx="5250905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97086" y="951585"/>
            <a:ext cx="3381172" cy="50768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9742" y="4258549"/>
            <a:ext cx="3384577" cy="50768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094319" y="4258549"/>
            <a:ext cx="3343799" cy="50768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38119" y="2682182"/>
            <a:ext cx="3398225" cy="50768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592498">
            <a:off x="12915519" y="8229600"/>
            <a:ext cx="5250905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689680" y="-2739604"/>
            <a:ext cx="7888841" cy="542178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6787" y="707836"/>
            <a:ext cx="8210444" cy="107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dirty="0">
                <a:solidFill>
                  <a:srgbClr val="1B344D"/>
                </a:solidFill>
                <a:latin typeface="Nunito Sans Black"/>
              </a:rPr>
              <a:t>Meet the Teams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10" r="821" b="4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61095" y="4263090"/>
            <a:ext cx="5565810" cy="17608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20959" y="4346140"/>
            <a:ext cx="3646081" cy="158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50"/>
              </a:lnSpc>
            </a:pPr>
            <a:r>
              <a:rPr lang="en-US" sz="10375" dirty="0">
                <a:solidFill>
                  <a:srgbClr val="FFFFFF"/>
                </a:solidFill>
                <a:latin typeface="Nunito Sans Black"/>
              </a:rPr>
              <a:t>Index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r="1077" b="107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902929" y="4118143"/>
            <a:ext cx="6482142" cy="20507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43728" y="4558197"/>
            <a:ext cx="5762963" cy="117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2"/>
              </a:lnSpc>
            </a:pPr>
            <a:r>
              <a:rPr lang="en-US" sz="7702" dirty="0">
                <a:solidFill>
                  <a:srgbClr val="FFFFFF"/>
                </a:solidFill>
                <a:latin typeface="Nunito Sans Black"/>
              </a:rPr>
              <a:t>Doctor Info.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r="1421" b="14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839415" y="4119580"/>
            <a:ext cx="6609169" cy="209090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48156" y="4607792"/>
            <a:ext cx="5791689" cy="107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9"/>
              </a:lnSpc>
            </a:pPr>
            <a:r>
              <a:rPr lang="en-US" sz="7049" dirty="0">
                <a:solidFill>
                  <a:srgbClr val="FFFFFF"/>
                </a:solidFill>
                <a:latin typeface="Nunito Sans Black"/>
              </a:rPr>
              <a:t>Appointment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76027" y="6210481"/>
            <a:ext cx="5860107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B344D"/>
                </a:solidFill>
                <a:latin typeface="Nunito Sans Regular"/>
              </a:rPr>
              <a:t>- Queue</a:t>
            </a:r>
          </a:p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1B344D"/>
                </a:solidFill>
                <a:latin typeface="Nunito Sans Regular"/>
              </a:rPr>
              <a:t>- Sort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08283" y="549221"/>
            <a:ext cx="10951017" cy="91885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4554087" cy="213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1B344D"/>
                </a:solidFill>
                <a:latin typeface="Nunito Sans Black"/>
              </a:rPr>
              <a:t>Queue &amp;</a:t>
            </a:r>
          </a:p>
          <a:p>
            <a:pPr algn="l">
              <a:lnSpc>
                <a:spcPts val="8400"/>
              </a:lnSpc>
            </a:pPr>
            <a:r>
              <a:rPr lang="en-US" sz="7000" dirty="0">
                <a:solidFill>
                  <a:srgbClr val="1B344D"/>
                </a:solidFill>
                <a:latin typeface="Nunito Sans Black"/>
              </a:rPr>
              <a:t>Sort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872" y="7370814"/>
            <a:ext cx="1901313" cy="18736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r="769" b="76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81723" y="4269616"/>
            <a:ext cx="5524554" cy="17477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33506" y="4607792"/>
            <a:ext cx="3820988" cy="107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9"/>
              </a:lnSpc>
            </a:pPr>
            <a:r>
              <a:rPr lang="en-US" sz="7049" dirty="0">
                <a:solidFill>
                  <a:srgbClr val="FFFFFF"/>
                </a:solidFill>
                <a:latin typeface="Nunito Sans Black"/>
              </a:rPr>
              <a:t>Diseases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057099" y="4166917"/>
            <a:ext cx="6173803" cy="19531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3437" y="4607792"/>
            <a:ext cx="5381126" cy="107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9"/>
              </a:lnSpc>
            </a:pPr>
            <a:r>
              <a:rPr lang="en-US" sz="7049">
                <a:solidFill>
                  <a:srgbClr val="FFFFFF"/>
                </a:solidFill>
                <a:latin typeface="Nunito Sans Black"/>
              </a:rPr>
              <a:t>User Details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53437" y="6210481"/>
            <a:ext cx="5860107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B344D"/>
                </a:solidFill>
                <a:latin typeface="Nunito Sans Regular"/>
              </a:rPr>
              <a:t>- Search</a:t>
            </a:r>
          </a:p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1B344D"/>
                </a:solidFill>
                <a:latin typeface="Nunito Sans Regular"/>
              </a:rPr>
              <a:t>- Stack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14872" y="7370814"/>
            <a:ext cx="1901313" cy="1873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01513" y="1028700"/>
            <a:ext cx="12429551" cy="51569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19175"/>
            <a:ext cx="4554087" cy="107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dirty="0">
                <a:solidFill>
                  <a:srgbClr val="1B344D"/>
                </a:solidFill>
                <a:latin typeface="Nunito Sans Black"/>
              </a:rPr>
              <a:t>Search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</Words>
  <Application>Microsoft Office PowerPoint</Application>
  <PresentationFormat>Custom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Nunito Sans Black</vt:lpstr>
      <vt:lpstr>Calibri</vt:lpstr>
      <vt:lpstr>Arial</vt:lpstr>
      <vt:lpstr>Nunito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Telecare Web app Project</dc:title>
  <dc:creator>Tan</dc:creator>
  <cp:lastModifiedBy>TAN CHAIWONGSRIAROON</cp:lastModifiedBy>
  <cp:revision>2</cp:revision>
  <dcterms:created xsi:type="dcterms:W3CDTF">2006-08-16T00:00:00Z</dcterms:created>
  <dcterms:modified xsi:type="dcterms:W3CDTF">2021-05-27T15:26:19Z</dcterms:modified>
  <dc:identifier>DAEfrdoQ6Hw</dc:identifier>
</cp:coreProperties>
</file>